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4" r:id="rId3"/>
    <p:sldId id="258" r:id="rId4"/>
    <p:sldId id="257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4180B-0DF9-4A6E-B906-E19536483B3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0B4E3-9AA8-4E6A-AE02-448A54C6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EDC01-C166-4134-AE1A-52734622CE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F557-AD58-4544-A9BF-B9470F0936FB}" type="datetime1">
              <a:rPr lang="en-US" smtClean="0"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59B8-0D58-4FCF-A140-98E1C368F37C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ECBC-DDF0-4AB2-8662-1801832A5B8F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6627-37F9-4FEE-A55F-F2E6062794A3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06C-CBBF-46FE-94D1-583FC1AFB2BC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BD11-9422-4812-B76B-04DCCDA59F79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AD63-0F24-4693-AECD-6EA9BB360A22}" type="datetime1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A20F-EB93-448E-9384-9BECC4D78E08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4F8-74AF-4A59-860F-AAED615CB330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88ED-8CD1-4AE0-9EF2-D20A11F86743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C4CE-4941-4F1E-AA95-2631C213B134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F27D8E-29EE-46DF-BA96-8228D23527B1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FIRST SEMESTER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3E213E-F0A4-4B85-B46F-557AC279D8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rbhay134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b="1" dirty="0" smtClean="0"/>
              <a:t>Organizational Behaviour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2362200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Nirbhay Mishra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Purnea College Purnea</a:t>
            </a:r>
          </a:p>
          <a:p>
            <a:r>
              <a:rPr lang="en-US" dirty="0" smtClean="0">
                <a:hlinkClick r:id="rId2"/>
              </a:rPr>
              <a:t>nirbhay134@gmail.com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Mb.-8368660373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OBJECTIVES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27638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r>
              <a:rPr lang="en-US" sz="3200" dirty="0" smtClean="0"/>
              <a:t>Define organizational behavior (OB).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r>
              <a:rPr lang="en-US" sz="3200" dirty="0" smtClean="0"/>
              <a:t>Describe what managers do.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r>
              <a:rPr lang="en-US" sz="3200" dirty="0" smtClean="0"/>
              <a:t>Why OB is important? Explain the value of the systematic study of OB.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r>
              <a:rPr lang="en-US" sz="3200" dirty="0" smtClean="0"/>
              <a:t>List the major challenges and opportunities for managers to use OB concepts i.e</a:t>
            </a:r>
            <a:r>
              <a:rPr lang="en-US" sz="3600" dirty="0" smtClean="0"/>
              <a:t>. </a:t>
            </a:r>
            <a:r>
              <a:rPr lang="en-US" sz="3200" dirty="0" smtClean="0"/>
              <a:t>What are the fields of OB?</a:t>
            </a:r>
            <a:endParaRPr lang="en-US" sz="2800" dirty="0" smtClean="0"/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   OBJECTIVES  (contd.)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3340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 startAt="6"/>
              <a:defRPr/>
            </a:pPr>
            <a:endParaRPr lang="en-US" sz="3200" dirty="0" smtClean="0"/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Identify the contributions made by major behavioral science disciplines to OB.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Describe why managers require a knowledge of OB.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Explain the need for a contingency approach to the study of OB.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AutoNum type="arabicPeriod" startAt="6"/>
              <a:defRPr/>
            </a:pPr>
            <a:r>
              <a:rPr lang="en-US" dirty="0" smtClean="0"/>
              <a:t>Identify the three levels of analysis  OB model.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524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INTRODUCTION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TO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ORGANIZATIONAL BEHAVIOUR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5791200" cy="4343400"/>
          </a:xfrm>
        </p:spPr>
        <p:txBody>
          <a:bodyPr/>
          <a:lstStyle/>
          <a:p>
            <a:pPr eaLnBrk="1" hangingPunct="1"/>
            <a:r>
              <a:rPr lang="en-US" altLang="zh-TW" smtClean="0"/>
              <a:t>…..  a field of study that investigates the impact that individuals, groups and structure have on behavior within organizations, for the purpose of applying such knowledge toward improving an organization’s effectiveness.</a:t>
            </a:r>
          </a:p>
          <a:p>
            <a:pPr eaLnBrk="1" hangingPunct="1"/>
            <a:endParaRPr lang="en-US" smtClean="0"/>
          </a:p>
        </p:txBody>
      </p:sp>
      <p:sp>
        <p:nvSpPr>
          <p:cNvPr id="6" name="Oval 5"/>
          <p:cNvSpPr/>
          <p:nvPr/>
        </p:nvSpPr>
        <p:spPr>
          <a:xfrm>
            <a:off x="914400" y="304800"/>
            <a:ext cx="7543800" cy="1447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</a:rPr>
              <a:t>What is Organizational Behavior?</a:t>
            </a:r>
          </a:p>
        </p:txBody>
      </p:sp>
      <p:pic>
        <p:nvPicPr>
          <p:cNvPr id="6152" name="Picture 4" descr="PE0361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09800"/>
            <a:ext cx="32718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5" descr="1"/>
          <p:cNvPicPr>
            <a:picLocks noChangeAspect="1" noChangeArrowheads="1"/>
          </p:cNvPicPr>
          <p:nvPr/>
        </p:nvPicPr>
        <p:blipFill>
          <a:blip r:embed="rId3" cstate="print"/>
          <a:srcRect b="25032"/>
          <a:stretch>
            <a:fillRect/>
          </a:stretch>
        </p:blipFill>
        <p:spPr bwMode="auto">
          <a:xfrm>
            <a:off x="762000" y="16002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62000" y="6858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What is Organizational Behavior?contd.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Where Managers 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 Box 4"/>
          <p:cNvSpPr>
            <a:spLocks noGrp="1" noChangeArrowheads="1"/>
          </p:cNvSpPr>
          <p:nvPr>
            <p:ph idx="1"/>
          </p:nvPr>
        </p:nvSpPr>
        <p:spPr>
          <a:xfrm>
            <a:off x="457200" y="2179638"/>
            <a:ext cx="8229600" cy="1816100"/>
          </a:xfr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C00000"/>
                </a:solidFill>
              </a:rPr>
              <a:t>Organization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ahoma" pitchFamily="34" charset="0"/>
              </a:rPr>
              <a:t>A consciously coordinated social unit, composed of two or more people, that functions on a relatively continuous basis to achieve a common goal or set of goals.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Management Functions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3" name="Group 4"/>
          <p:cNvGrpSpPr>
            <a:grpSpLocks noGrp="1"/>
          </p:cNvGrpSpPr>
          <p:nvPr/>
        </p:nvGrpSpPr>
        <p:grpSpPr bwMode="auto">
          <a:xfrm>
            <a:off x="457200" y="2179638"/>
            <a:ext cx="8229600" cy="4114800"/>
            <a:chOff x="432" y="1248"/>
            <a:chExt cx="4896" cy="2448"/>
          </a:xfrm>
        </p:grpSpPr>
        <p:sp>
          <p:nvSpPr>
            <p:cNvPr id="10247" name="Line 5"/>
            <p:cNvSpPr>
              <a:spLocks noChangeShapeType="1"/>
            </p:cNvSpPr>
            <p:nvPr/>
          </p:nvSpPr>
          <p:spPr bwMode="blackWhite">
            <a:xfrm>
              <a:off x="1632" y="1720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blackWhite">
            <a:xfrm flipH="1">
              <a:off x="3696" y="1720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7"/>
            <p:cNvSpPr>
              <a:spLocks noChangeShapeType="1"/>
            </p:cNvSpPr>
            <p:nvPr/>
          </p:nvSpPr>
          <p:spPr bwMode="blackWhite">
            <a:xfrm flipV="1">
              <a:off x="1632" y="2976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blackWhite">
            <a:xfrm flipH="1" flipV="1">
              <a:off x="3696" y="2976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blackWhite">
            <a:xfrm>
              <a:off x="432" y="1248"/>
              <a:ext cx="1776" cy="624"/>
            </a:xfrm>
            <a:prstGeom prst="ellipse">
              <a:avLst/>
            </a:pr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scene3d>
              <a:camera prst="perspectiveRight"/>
              <a:lightRig rig="threePt" dir="t"/>
            </a:scene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Planning</a:t>
              </a: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blackWhite">
            <a:xfrm>
              <a:off x="3552" y="1248"/>
              <a:ext cx="1776" cy="624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Organizing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blackWhite">
            <a:xfrm>
              <a:off x="3552" y="3072"/>
              <a:ext cx="1776" cy="624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Leading</a:t>
              </a: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blackWhite">
            <a:xfrm>
              <a:off x="432" y="3072"/>
              <a:ext cx="1776" cy="62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Controlling</a:t>
              </a:r>
            </a:p>
          </p:txBody>
        </p:sp>
      </p:grpSp>
      <p:sp>
        <p:nvSpPr>
          <p:cNvPr id="15" name="Rectangle 3"/>
          <p:cNvSpPr>
            <a:spLocks noChangeArrowheads="1"/>
          </p:cNvSpPr>
          <p:nvPr/>
        </p:nvSpPr>
        <p:spPr bwMode="blackWhite">
          <a:xfrm>
            <a:off x="3276600" y="3505200"/>
            <a:ext cx="2590800" cy="13716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Management</a:t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Functions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195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Organizational Behaviour</vt:lpstr>
      <vt:lpstr>OBJECTIVES</vt:lpstr>
      <vt:lpstr>    OBJECTIVES  (contd.)</vt:lpstr>
      <vt:lpstr>INTRODUCTION  TO  ORGANIZATIONAL BEHAVIOUR</vt:lpstr>
      <vt:lpstr>PowerPoint Presentation</vt:lpstr>
      <vt:lpstr>PowerPoint Presentation</vt:lpstr>
      <vt:lpstr>Where Managers Work</vt:lpstr>
      <vt:lpstr>Management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Behaviour</dc:title>
  <dc:creator>Ashish</dc:creator>
  <cp:lastModifiedBy>User</cp:lastModifiedBy>
  <cp:revision>2</cp:revision>
  <dcterms:created xsi:type="dcterms:W3CDTF">2020-04-25T04:07:47Z</dcterms:created>
  <dcterms:modified xsi:type="dcterms:W3CDTF">2020-05-04T14:41:02Z</dcterms:modified>
</cp:coreProperties>
</file>